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52" r:id="rId6"/>
    <p:sldId id="351" r:id="rId7"/>
    <p:sldId id="350" r:id="rId8"/>
    <p:sldId id="353" r:id="rId9"/>
    <p:sldId id="354" r:id="rId10"/>
    <p:sldId id="355" r:id="rId11"/>
    <p:sldId id="356" r:id="rId12"/>
    <p:sldId id="357" r:id="rId13"/>
    <p:sldId id="358" r:id="rId14"/>
    <p:sldId id="359" r:id="rId1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8055744-BC42-A54A-A0BA-9968F8509F92}">
          <p14:sldIdLst>
            <p14:sldId id="256"/>
          </p14:sldIdLst>
        </p14:section>
        <p14:section name="Wut" id="{5167C1AB-9135-3B43-B527-182BF0AA024E}">
          <p14:sldIdLst>
            <p14:sldId id="352"/>
            <p14:sldId id="351"/>
            <p14:sldId id="350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B02"/>
    <a:srgbClr val="FFFFFF"/>
    <a:srgbClr val="CC8F4E"/>
    <a:srgbClr val="AB7942"/>
    <a:srgbClr val="000000"/>
    <a:srgbClr val="63BE7B"/>
    <a:srgbClr val="FFA554"/>
    <a:srgbClr val="FF0054"/>
    <a:srgbClr val="FFEF9C"/>
    <a:srgbClr val="FF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3"/>
    <p:restoredTop sz="83375"/>
  </p:normalViewPr>
  <p:slideViewPr>
    <p:cSldViewPr>
      <p:cViewPr varScale="1">
        <p:scale>
          <a:sx n="130" d="100"/>
          <a:sy n="130" d="100"/>
        </p:scale>
        <p:origin x="208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2B5B2F-03F9-724E-B798-CFF5CCE84D03}" type="datetime1">
              <a:rPr lang="en-US" altLang="en-US"/>
              <a:pPr/>
              <a:t>11/1/17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033444-1731-E843-8BF6-09FF96577F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5B23B26-4293-5446-92C4-FBA6152EFAB2}" type="datetime1">
              <a:rPr lang="en-US" altLang="en-US"/>
              <a:pPr/>
              <a:t>11/1/17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821E9A2-B3A0-A346-B2EE-FDFF26B32B2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23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916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You can see when you did things,</a:t>
            </a:r>
            <a:endParaRPr lang="en-AU" baseline="0" dirty="0" smtClean="0"/>
          </a:p>
          <a:p>
            <a:endParaRPr lang="en-AU" baseline="0" dirty="0" smtClean="0"/>
          </a:p>
          <a:p>
            <a:r>
              <a:rPr lang="en-AU" baseline="0" dirty="0" smtClean="0"/>
              <a:t>where you left off,</a:t>
            </a:r>
          </a:p>
          <a:p>
            <a:endParaRPr lang="en-AU" baseline="0" dirty="0" smtClean="0"/>
          </a:p>
          <a:p>
            <a:r>
              <a:rPr lang="en-AU" baseline="0" dirty="0" smtClean="0"/>
              <a:t>when other people made contributions</a:t>
            </a:r>
          </a:p>
          <a:p>
            <a:endParaRPr lang="en-AU" baseline="0" dirty="0" smtClean="0"/>
          </a:p>
          <a:p>
            <a:r>
              <a:rPr lang="en-AU" baseline="0" dirty="0" smtClean="0"/>
              <a:t>This is my repo for my PhD code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816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64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People can have their own copies of a project, or REPO</a:t>
            </a:r>
          </a:p>
          <a:p>
            <a:endParaRPr lang="en-AU" dirty="0" smtClean="0"/>
          </a:p>
          <a:p>
            <a:r>
              <a:rPr lang="en-AU" dirty="0" smtClean="0"/>
              <a:t>They can work independently</a:t>
            </a:r>
          </a:p>
          <a:p>
            <a:endParaRPr lang="en-AU" dirty="0" smtClean="0"/>
          </a:p>
          <a:p>
            <a:r>
              <a:rPr lang="en-AU" dirty="0" smtClean="0"/>
              <a:t>And reconcile (‘merge’) their updates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1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As well as adding and </a:t>
            </a:r>
            <a:r>
              <a:rPr lang="en-AU" dirty="0" err="1" smtClean="0"/>
              <a:t>commiting</a:t>
            </a:r>
            <a:r>
              <a:rPr lang="en-AU" dirty="0" smtClean="0"/>
              <a:t>, we need to know about pushing and pulling.</a:t>
            </a:r>
          </a:p>
          <a:p>
            <a:endParaRPr lang="en-AU" dirty="0" smtClean="0"/>
          </a:p>
          <a:p>
            <a:r>
              <a:rPr lang="en-AU" dirty="0" smtClean="0"/>
              <a:t>Pulling</a:t>
            </a:r>
            <a:r>
              <a:rPr lang="en-AU" baseline="0" dirty="0" smtClean="0"/>
              <a:t> downloads any changes that others have made from </a:t>
            </a:r>
            <a:r>
              <a:rPr lang="en-AU" baseline="0" dirty="0" err="1" smtClean="0"/>
              <a:t>Github</a:t>
            </a:r>
            <a:r>
              <a:rPr lang="en-AU" baseline="0" dirty="0" smtClean="0"/>
              <a:t> and merges them with our work.</a:t>
            </a:r>
          </a:p>
          <a:p>
            <a:endParaRPr lang="en-AU" baseline="0" dirty="0" smtClean="0"/>
          </a:p>
          <a:p>
            <a:r>
              <a:rPr lang="en-AU" baseline="0" dirty="0" smtClean="0"/>
              <a:t>Pushing uploads our work to </a:t>
            </a:r>
            <a:r>
              <a:rPr lang="en-AU" baseline="0" dirty="0" err="1" smtClean="0"/>
              <a:t>Github</a:t>
            </a:r>
            <a:r>
              <a:rPr lang="en-AU" baseline="0" dirty="0" smtClean="0"/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1E9A2-B3A0-A346-B2EE-FDFF26B32B26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14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2129"/>
          <a:stretch/>
        </p:blipFill>
        <p:spPr>
          <a:xfrm>
            <a:off x="-952" y="-1"/>
            <a:ext cx="9144952" cy="51695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691680" y="735550"/>
            <a:ext cx="7128793" cy="539354"/>
          </a:xfrm>
        </p:spPr>
        <p:txBody>
          <a:bodyPr anchor="ctr"/>
          <a:lstStyle>
            <a:lvl1pPr>
              <a:spcBef>
                <a:spcPts val="450"/>
              </a:spcBef>
              <a:defRPr sz="1350" b="1" baseline="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30" y="0"/>
            <a:ext cx="6839712" cy="51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9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25047"/>
            <a:ext cx="8208962" cy="492443"/>
          </a:xfrm>
        </p:spPr>
        <p:txBody>
          <a:bodyPr/>
          <a:lstStyle>
            <a:lvl1pPr>
              <a:defRPr sz="32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3" y="920357"/>
            <a:ext cx="8208962" cy="3455194"/>
          </a:xfrm>
        </p:spPr>
        <p:txBody>
          <a:bodyPr/>
          <a:lstStyle>
            <a:lvl1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325047"/>
            <a:ext cx="8208962" cy="492443"/>
          </a:xfrm>
        </p:spPr>
        <p:txBody>
          <a:bodyPr/>
          <a:lstStyle>
            <a:lvl1pPr>
              <a:defRPr sz="3200" b="1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5972" y="920353"/>
            <a:ext cx="3960000" cy="3456000"/>
          </a:xfrm>
        </p:spPr>
        <p:txBody>
          <a:bodyPr/>
          <a:lstStyle>
            <a:lvl1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4717275" y="920353"/>
            <a:ext cx="3960000" cy="3456000"/>
          </a:xfrm>
        </p:spPr>
        <p:txBody>
          <a:bodyPr/>
          <a:lstStyle>
            <a:lvl1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600"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68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356406"/>
            <a:ext cx="8229600" cy="492443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2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346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85416"/>
            <a:ext cx="6858000" cy="1846659"/>
          </a:xfrm>
        </p:spPr>
        <p:txBody>
          <a:bodyPr anchor="b"/>
          <a:lstStyle>
            <a:lvl1pPr algn="ctr">
              <a:defRPr sz="60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708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Placeholder 2"/>
          <p:cNvSpPr>
            <a:spLocks noGrp="1"/>
          </p:cNvSpPr>
          <p:nvPr>
            <p:ph type="title"/>
          </p:nvPr>
        </p:nvSpPr>
        <p:spPr bwMode="auto">
          <a:xfrm>
            <a:off x="468313" y="325047"/>
            <a:ext cx="8208962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030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468313" y="919169"/>
            <a:ext cx="822960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 </a:t>
            </a:r>
          </a:p>
          <a:p>
            <a:pPr lvl="4"/>
            <a:r>
              <a:rPr lang="en-US" altLang="en-US"/>
              <a:t>Fifth level</a:t>
            </a:r>
          </a:p>
          <a:p>
            <a:pPr lvl="3"/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0" r:id="rId2"/>
    <p:sldLayoutId id="2147484091" r:id="rId3"/>
    <p:sldLayoutId id="2147484092" r:id="rId4"/>
    <p:sldLayoutId id="2147484093" r:id="rId5"/>
    <p:sldLayoutId id="214748409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34288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Sommet" pitchFamily="50" charset="0"/>
        </a:defRPr>
      </a:lvl6pPr>
      <a:lvl7pPr marL="6857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Sommet" pitchFamily="50" charset="0"/>
        </a:defRPr>
      </a:lvl7pPr>
      <a:lvl8pPr marL="10286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Sommet" pitchFamily="50" charset="0"/>
        </a:defRPr>
      </a:lvl8pPr>
      <a:lvl9pPr marL="137153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Sommet" pitchFamily="50" charset="0"/>
        </a:defRPr>
      </a:lvl9pPr>
    </p:titleStyle>
    <p:bodyStyle>
      <a:lvl1pPr marL="257162" indent="-257162" algn="l" rtl="0" eaLnBrk="1" fontAlgn="base" hangingPunct="1">
        <a:spcBef>
          <a:spcPts val="900"/>
        </a:spcBef>
        <a:spcAft>
          <a:spcPct val="0"/>
        </a:spcAft>
        <a:buFont typeface="Arial" charset="0"/>
        <a:defRPr sz="1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02396" indent="-202396" algn="l" rtl="0" eaLnBrk="1" fontAlgn="base" hangingPunct="1">
        <a:spcBef>
          <a:spcPts val="675"/>
        </a:spcBef>
        <a:spcAft>
          <a:spcPct val="0"/>
        </a:spcAft>
        <a:buFont typeface="Arial" charset="0"/>
        <a:buChar char="•"/>
        <a:defRPr sz="1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404793" indent="-202396" algn="l" rtl="0" eaLnBrk="1" fontAlgn="base" hangingPunct="1">
        <a:spcBef>
          <a:spcPts val="450"/>
        </a:spcBef>
        <a:spcAft>
          <a:spcPct val="0"/>
        </a:spcAft>
        <a:buFont typeface="Lucida Grande" charset="0"/>
        <a:buChar char="–"/>
        <a:defRPr sz="12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607189" indent="-202396" algn="l" rtl="0" eaLnBrk="1" fontAlgn="base" hangingPunct="1">
        <a:spcBef>
          <a:spcPts val="450"/>
        </a:spcBef>
        <a:spcAft>
          <a:spcPct val="0"/>
        </a:spcAft>
        <a:buFont typeface="Lucida Grande" charset="0"/>
        <a:buChar char="»"/>
        <a:defRPr sz="12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821489" indent="-214303" algn="l" rtl="0" eaLnBrk="1" fontAlgn="base" hangingPunct="1">
        <a:spcBef>
          <a:spcPts val="450"/>
        </a:spcBef>
        <a:spcAft>
          <a:spcPct val="0"/>
        </a:spcAft>
        <a:buFont typeface="Wingdings" charset="2"/>
        <a:buChar char="§"/>
        <a:defRPr sz="12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5342" y="2139702"/>
            <a:ext cx="8215090" cy="2784963"/>
          </a:xfrm>
        </p:spPr>
        <p:txBody>
          <a:bodyPr anchor="b"/>
          <a:lstStyle/>
          <a:p>
            <a:pPr marL="0" indent="0">
              <a:spcBef>
                <a:spcPct val="0"/>
              </a:spcBef>
            </a:pPr>
            <a:r>
              <a:rPr lang="en-AU" altLang="en-US" sz="48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Making your own website with GitHub Pages</a:t>
            </a:r>
            <a:endParaRPr lang="en-AU" altLang="en-US" sz="480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spcBef>
                <a:spcPct val="0"/>
              </a:spcBef>
            </a:pPr>
            <a:endParaRPr lang="en-AU" altLang="en-US" sz="2000" b="0" dirty="0" smtClean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spcBef>
                <a:spcPct val="0"/>
              </a:spcBef>
            </a:pPr>
            <a:r>
              <a:rPr lang="en-AU" altLang="en-US" sz="200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</a:rPr>
              <a:t>James Goldie</a:t>
            </a:r>
            <a:endParaRPr lang="en-AU" altLang="en-US" sz="2000" b="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spcBef>
                <a:spcPct val="0"/>
              </a:spcBef>
            </a:pPr>
            <a:r>
              <a:rPr lang="en-AU" altLang="en-US" sz="2000" b="0" dirty="0" smtClean="0">
                <a:solidFill>
                  <a:schemeClr val="bg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 Light" charset="0"/>
                <a:ea typeface="Helvetica Neue Light" charset="0"/>
                <a:cs typeface="Helvetica Neue Light" charset="0"/>
              </a:rPr>
              <a:t>1 November 2017</a:t>
            </a:r>
            <a:endParaRPr lang="en-AU" altLang="en-US" sz="2000" b="0" dirty="0">
              <a:solidFill>
                <a:schemeClr val="bg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1"/>
            <a:ext cx="8229600" cy="4185761"/>
          </a:xfrm>
        </p:spPr>
        <p:txBody>
          <a:bodyPr anchor="ctr"/>
          <a:lstStyle/>
          <a:p>
            <a:pPr algn="ctr">
              <a:spcAft>
                <a:spcPts val="2400"/>
              </a:spcAft>
            </a:pPr>
            <a:r>
              <a:rPr lang="en-AU" sz="2400" b="0" dirty="0">
                <a:latin typeface="Helvetica Neue Light" charset="0"/>
                <a:ea typeface="Helvetica Neue Light" charset="0"/>
                <a:cs typeface="Helvetica Neue Light" charset="0"/>
              </a:rPr>
              <a:t>THE GIT WORKFLOW</a:t>
            </a:r>
            <a:r>
              <a:rPr lang="en-AU" sz="24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:</a:t>
            </a:r>
            <a:br>
              <a:rPr lang="en-AU" sz="2400" b="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AU" sz="4000" dirty="0" smtClean="0"/>
              <a:t>work, add, commit</a:t>
            </a:r>
            <a:br>
              <a:rPr lang="en-AU" sz="4000" dirty="0" smtClean="0"/>
            </a:br>
            <a:r>
              <a:rPr lang="en-AU" sz="4000" b="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work</a:t>
            </a:r>
            <a:r>
              <a:rPr lang="en-AU" sz="4000" b="0" dirty="0">
                <a:latin typeface="Helvetica Neue Medium" charset="0"/>
                <a:ea typeface="Helvetica Neue Medium" charset="0"/>
                <a:cs typeface="Helvetica Neue Medium" charset="0"/>
              </a:rPr>
              <a:t>, add, </a:t>
            </a:r>
            <a:r>
              <a:rPr lang="en-AU" sz="4000" b="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commit</a:t>
            </a:r>
            <a:br>
              <a:rPr lang="en-AU" sz="4000" b="0" dirty="0" smtClean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AU" sz="4000" b="0" dirty="0" smtClean="0"/>
              <a:t>work</a:t>
            </a:r>
            <a:r>
              <a:rPr lang="en-AU" sz="4000" b="0" dirty="0"/>
              <a:t>, add, </a:t>
            </a:r>
            <a:r>
              <a:rPr lang="en-AU" sz="4000" b="0" dirty="0" smtClean="0"/>
              <a:t>commit</a:t>
            </a:r>
            <a:br>
              <a:rPr lang="en-AU" sz="4000" b="0" dirty="0" smtClean="0"/>
            </a:br>
            <a:r>
              <a:rPr lang="en-AU" sz="40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work</a:t>
            </a:r>
            <a:r>
              <a:rPr lang="en-AU" sz="4000" b="0" dirty="0">
                <a:latin typeface="Helvetica Neue Light" charset="0"/>
                <a:ea typeface="Helvetica Neue Light" charset="0"/>
                <a:cs typeface="Helvetica Neue Light" charset="0"/>
              </a:rPr>
              <a:t>, add, </a:t>
            </a:r>
            <a:r>
              <a:rPr lang="en-AU" sz="40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commit</a:t>
            </a:r>
            <a:br>
              <a:rPr lang="en-AU" sz="4000" b="0" dirty="0" smtClean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AU" sz="4000" b="0" dirty="0" smtClean="0">
                <a:latin typeface="Helvetica Neue Thin" charset="0"/>
                <a:ea typeface="Helvetica Neue Thin" charset="0"/>
                <a:cs typeface="Helvetica Neue Thin" charset="0"/>
              </a:rPr>
              <a:t>work</a:t>
            </a:r>
            <a:r>
              <a:rPr lang="en-AU" sz="4000" b="0" dirty="0">
                <a:latin typeface="Helvetica Neue Thin" charset="0"/>
                <a:ea typeface="Helvetica Neue Thin" charset="0"/>
                <a:cs typeface="Helvetica Neue Thin" charset="0"/>
              </a:rPr>
              <a:t>, add, </a:t>
            </a:r>
            <a:r>
              <a:rPr lang="en-AU" sz="4000" b="0" dirty="0" smtClean="0">
                <a:latin typeface="Helvetica Neue Thin" charset="0"/>
                <a:ea typeface="Helvetica Neue Thin" charset="0"/>
                <a:cs typeface="Helvetica Neue Thin" charset="0"/>
              </a:rPr>
              <a:t>commit</a:t>
            </a:r>
            <a:endParaRPr lang="en-AU" sz="2400" b="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2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4659982"/>
            <a:ext cx="76961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Bryan, </a:t>
            </a:r>
            <a:r>
              <a:rPr lang="en-US" sz="1100" dirty="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J. 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“Excuse Me, Do You Have a Moment to Talk about Version Control?” 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PeerJ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Preprints, August 28, 2017. https://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doi.org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/10.7287/peerj.preprints.3159v2</a:t>
            </a:r>
            <a:r>
              <a:rPr lang="en-US" sz="1100" dirty="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1100" dirty="0">
              <a:solidFill>
                <a:schemeClr val="tx1">
                  <a:alpha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" y="35027"/>
            <a:ext cx="9036507" cy="45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4655"/>
            <a:ext cx="8229600" cy="738664"/>
          </a:xfrm>
        </p:spPr>
        <p:txBody>
          <a:bodyPr anchor="ctr"/>
          <a:lstStyle/>
          <a:p>
            <a:pPr algn="ctr"/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Git is </a:t>
            </a:r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version control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AU" sz="4800" b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8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587974"/>
          </a:xfrm>
        </p:spPr>
        <p:txBody>
          <a:bodyPr anchor="ctr"/>
          <a:lstStyle/>
          <a:p>
            <a:pPr algn="ctr"/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Ever lost </a:t>
            </a:r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track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 of your work?</a:t>
            </a:r>
            <a:endParaRPr lang="en-AU" sz="4800" b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62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27" y="0"/>
            <a:ext cx="6607346" cy="4555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4659982"/>
            <a:ext cx="76961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Bryan</a:t>
            </a:r>
            <a:r>
              <a:rPr lang="en-US" sz="110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110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J. 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“Excuse Me, Do You Have a Moment to Talk about Version Control?” 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PeerJ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Preprints, August 28, 2017. https://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doi.org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/10.7287/peerj.preprints.3159v2</a:t>
            </a:r>
            <a:r>
              <a:rPr lang="en-US" sz="1100" dirty="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1100" dirty="0">
              <a:solidFill>
                <a:schemeClr val="tx1">
                  <a:alpha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0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35" y="0"/>
            <a:ext cx="5339331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323"/>
            <a:ext cx="8229600" cy="1477328"/>
          </a:xfrm>
        </p:spPr>
        <p:txBody>
          <a:bodyPr anchor="ctr"/>
          <a:lstStyle/>
          <a:p>
            <a:pPr algn="ctr"/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Share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 your work and </a:t>
            </a:r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improve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 other people’s</a:t>
            </a:r>
            <a:endParaRPr lang="en-AU" sz="4800" b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84" y="1"/>
            <a:ext cx="5359633" cy="4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0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323"/>
            <a:ext cx="8229600" cy="1477328"/>
          </a:xfrm>
        </p:spPr>
        <p:txBody>
          <a:bodyPr anchor="ctr"/>
          <a:lstStyle/>
          <a:p>
            <a:pPr algn="ctr"/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GitHub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 is a website that </a:t>
            </a:r>
            <a:r>
              <a:rPr lang="en-AU" sz="4800" dirty="0" smtClean="0">
                <a:latin typeface="Helvetica Neue Light" charset="0"/>
                <a:ea typeface="Helvetica Neue Light" charset="0"/>
                <a:cs typeface="Helvetica Neue Light" charset="0"/>
              </a:rPr>
              <a:t>hosts</a:t>
            </a:r>
            <a:r>
              <a:rPr lang="en-AU" sz="4800" b="0" dirty="0" smtClean="0">
                <a:latin typeface="Helvetica Neue Light" charset="0"/>
                <a:ea typeface="Helvetica Neue Light" charset="0"/>
                <a:cs typeface="Helvetica Neue Light" charset="0"/>
              </a:rPr>
              <a:t> git projects</a:t>
            </a:r>
            <a:endParaRPr lang="en-AU" sz="4800" b="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14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75" y="0"/>
            <a:ext cx="6136851" cy="45401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4659982"/>
            <a:ext cx="76961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Bryan, </a:t>
            </a:r>
            <a:r>
              <a:rPr lang="en-US" sz="1100" dirty="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J. 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“Excuse Me, Do You Have a Moment to Talk about Version Control?” 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PeerJ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Preprints, August 28, 2017. https://</a:t>
            </a:r>
            <a:r>
              <a:rPr lang="en-US" sz="1100" dirty="0" err="1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doi.org</a:t>
            </a:r>
            <a:r>
              <a:rPr lang="en-US" sz="1100" dirty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/10.7287/peerj.preprints.3159v2</a:t>
            </a:r>
            <a:r>
              <a:rPr lang="en-US" sz="1100" dirty="0" smtClean="0">
                <a:solidFill>
                  <a:schemeClr val="tx1">
                    <a:alpha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  <a:endParaRPr lang="en-US" sz="1100" dirty="0">
              <a:solidFill>
                <a:schemeClr val="tx1">
                  <a:alpha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SB Presentation Template v2">
  <a:themeElements>
    <a:clrScheme name="AGSM">
      <a:dk1>
        <a:srgbClr val="404040"/>
      </a:dk1>
      <a:lt1>
        <a:sysClr val="window" lastClr="FFFFFF"/>
      </a:lt1>
      <a:dk2>
        <a:srgbClr val="063E8D"/>
      </a:dk2>
      <a:lt2>
        <a:srgbClr val="CCCCCC"/>
      </a:lt2>
      <a:accent1>
        <a:srgbClr val="063E8D"/>
      </a:accent1>
      <a:accent2>
        <a:srgbClr val="FFD700"/>
      </a:accent2>
      <a:accent3>
        <a:srgbClr val="0067A8"/>
      </a:accent3>
      <a:accent4>
        <a:srgbClr val="00568E"/>
      </a:accent4>
      <a:accent5>
        <a:srgbClr val="004372"/>
      </a:accent5>
      <a:accent6>
        <a:srgbClr val="002E52"/>
      </a:accent6>
      <a:hlink>
        <a:srgbClr val="33CCFF"/>
      </a:hlink>
      <a:folHlink>
        <a:srgbClr val="063E8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rc-2017-powerpoint-16-9 modified" id="{C74EA8D3-01DA-3D40-AC81-3FE92A8B2C37}" vid="{DA9CCDCD-7CED-6547-A91F-2E499502C5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Resource Document" ma:contentTypeID="0x01010008768CDC8BD8F24E88688A23E1BBFFD40083F9DB452809BE4E9E961773873B9725" ma:contentTypeVersion="12" ma:contentTypeDescription="" ma:contentTypeScope="" ma:versionID="ccf7c8939642961021bbb5e2375da5c4">
  <xsd:schema xmlns:xsd="http://www.w3.org/2001/XMLSchema" xmlns:xs="http://www.w3.org/2001/XMLSchema" xmlns:p="http://schemas.microsoft.com/office/2006/metadata/properties" xmlns:ns2="e2a6d7fd-cfb8-4aa2-8f9d-00d20bdc3a83" xmlns:ns4="78237fa5-fae7-4a08-ad29-c8feb430a382" targetNamespace="http://schemas.microsoft.com/office/2006/metadata/properties" ma:root="true" ma:fieldsID="7ba22b555d239708a9679c6b61f18d10" ns2:_="" ns4:_="">
    <xsd:import namespace="e2a6d7fd-cfb8-4aa2-8f9d-00d20bdc3a83"/>
    <xsd:import namespace="78237fa5-fae7-4a08-ad29-c8feb430a38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4:UnswBus_ResourceType"/>
                <xsd:element ref="ns4:UnswBus_Description" minOccurs="0"/>
                <xsd:element ref="ns2:l106d6d0667840b48999320499b4dd29" minOccurs="0"/>
                <xsd:element ref="ns2:cfdce602ab9848b4bf80c62eae0cddb3" minOccurs="0"/>
                <xsd:element ref="ns2:i7e4caf4883549738b3fce866cf588f7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d7fd-cfb8-4aa2-8f9d-00d20bdc3a8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2cec8c26-97b4-48cb-a8fc-0ef68138d153}" ma:internalName="TaxCatchAll" ma:showField="CatchAllData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2cec8c26-97b4-48cb-a8fc-0ef68138d153}" ma:internalName="TaxCatchAllLabel" ma:readOnly="true" ma:showField="CatchAllDataLabel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106d6d0667840b48999320499b4dd29" ma:index="15" nillable="true" ma:taxonomy="true" ma:internalName="l106d6d0667840b48999320499b4dd29" ma:taxonomyFieldName="UnswBus_EnterpriseKeywords" ma:displayName="Enterprise Keywords" ma:default="" ma:fieldId="{5106d6d0-6678-40b4-8999-320499b4dd29}" ma:taxonomyMulti="true" ma:sspId="2b026aac-6b52-4d7e-a64d-f3ee90946f56" ma:termSetId="6b154277-0339-4047-8b7c-9c64337183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dce602ab9848b4bf80c62eae0cddb3" ma:index="16" nillable="true" ma:taxonomy="true" ma:internalName="cfdce602ab9848b4bf80c62eae0cddb3" ma:taxonomyFieldName="UnswBus_SchoolUnit" ma:displayName="School or Unit" ma:default="" ma:fieldId="{cfdce602-ab98-48b4-bf80-c62eae0cddb3}" ma:sspId="2b026aac-6b52-4d7e-a64d-f3ee90946f56" ma:termSetId="99342006-19d9-4d76-ae6d-6a49808a1b3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e4caf4883549738b3fce866cf588f7" ma:index="17" ma:taxonomy="true" ma:internalName="i7e4caf4883549738b3fce866cf588f7" ma:taxonomyFieldName="UnswBus_ResourceCategory" ma:displayName="Resource Category" ma:default="" ma:fieldId="{27e4caf4-8835-4973-8b3f-ce866cf588f7}" ma:taxonomyMulti="true" ma:sspId="2b026aac-6b52-4d7e-a64d-f3ee90946f56" ma:termSetId="59e748ed-3424-4b0f-8a51-22a7215e59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37fa5-fae7-4a08-ad29-c8feb430a382" elementFormDefault="qualified">
    <xsd:import namespace="http://schemas.microsoft.com/office/2006/documentManagement/types"/>
    <xsd:import namespace="http://schemas.microsoft.com/office/infopath/2007/PartnerControls"/>
    <xsd:element name="UnswBus_ResourceType" ma:index="11" ma:displayName="Resource Type" ma:default="Brochure" ma:format="Dropdown" ma:internalName="UnswBus_ResourceType" ma:readOnly="false">
      <xsd:simpleType>
        <xsd:restriction base="dms:Choice">
          <xsd:enumeration value="Brochure"/>
          <xsd:enumeration value="Form"/>
          <xsd:enumeration value="Guidelines"/>
          <xsd:enumeration value="Manuals"/>
          <xsd:enumeration value="Minutes"/>
          <xsd:enumeration value="Newsletter"/>
          <xsd:enumeration value="Policy"/>
          <xsd:enumeration value="Procedure"/>
          <xsd:enumeration value="Protocol"/>
          <xsd:enumeration value="Reference"/>
          <xsd:enumeration value="Report"/>
          <xsd:enumeration value="Template"/>
        </xsd:restriction>
      </xsd:simpleType>
    </xsd:element>
    <xsd:element name="UnswBus_Description" ma:index="13" nillable="true" ma:displayName="Description" ma:internalName="UnswBus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48C029-ECC1-452C-8742-C4F7F6B2C8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6d7fd-cfb8-4aa2-8f9d-00d20bdc3a83"/>
    <ds:schemaRef ds:uri="78237fa5-fae7-4a08-ad29-c8feb430a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7A88D3-C8FA-43F4-B901-104849B358DC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72AF81F6-8F2A-47D5-9E54-F37BF3E413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ccrc-2017-powerpoint-16-9 modified</Template>
  <TotalTime>4905</TotalTime>
  <Words>231</Words>
  <Application>Microsoft Macintosh PowerPoint</Application>
  <PresentationFormat>On-screen Show (16:9)</PresentationFormat>
  <Paragraphs>35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Calibri</vt:lpstr>
      <vt:lpstr>Helvetica Neue</vt:lpstr>
      <vt:lpstr>Helvetica Neue Light</vt:lpstr>
      <vt:lpstr>Helvetica Neue Medium</vt:lpstr>
      <vt:lpstr>Helvetica Neue Thin</vt:lpstr>
      <vt:lpstr>Lucida Grande</vt:lpstr>
      <vt:lpstr>ＭＳ Ｐゴシック</vt:lpstr>
      <vt:lpstr>Sommet</vt:lpstr>
      <vt:lpstr>Wingdings</vt:lpstr>
      <vt:lpstr>ヒラギノ角ゴ Pro W3</vt:lpstr>
      <vt:lpstr>Arial</vt:lpstr>
      <vt:lpstr>ASB Presentation Template v2</vt:lpstr>
      <vt:lpstr>PowerPoint Presentation</vt:lpstr>
      <vt:lpstr>Git is version control.</vt:lpstr>
      <vt:lpstr>Ever lost track of your work?</vt:lpstr>
      <vt:lpstr>PowerPoint Presentation</vt:lpstr>
      <vt:lpstr>PowerPoint Presentation</vt:lpstr>
      <vt:lpstr>Share your work and improve other people’s</vt:lpstr>
      <vt:lpstr>PowerPoint Presentation</vt:lpstr>
      <vt:lpstr>GitHub is a website that hosts git projects</vt:lpstr>
      <vt:lpstr>PowerPoint Presentation</vt:lpstr>
      <vt:lpstr>THE GIT WORKFLOW:  work, add, commit work, add, commit work, add, commit work, add, commit work, add, commit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Goldie</dc:creator>
  <cp:lastModifiedBy>James Goldie</cp:lastModifiedBy>
  <cp:revision>263</cp:revision>
  <cp:lastPrinted>2017-06-28T01:14:36Z</cp:lastPrinted>
  <dcterms:created xsi:type="dcterms:W3CDTF">2017-04-17T01:16:26Z</dcterms:created>
  <dcterms:modified xsi:type="dcterms:W3CDTF">2017-11-01T07:39:22Z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15500.0000000000</vt:lpwstr>
  </property>
  <property fmtid="{D5CDD505-2E9C-101B-9397-08002B2CF9AE}" pid="3" name="OHS Newsletter?">
    <vt:lpwstr>0</vt:lpwstr>
  </property>
  <property fmtid="{D5CDD505-2E9C-101B-9397-08002B2CF9AE}" pid="4" name="Category">
    <vt:lpwstr>AGSM</vt:lpwstr>
  </property>
  <property fmtid="{D5CDD505-2E9C-101B-9397-08002B2CF9AE}" pid="5" name="ContentType">
    <vt:lpwstr>Document</vt:lpwstr>
  </property>
  <property fmtid="{D5CDD505-2E9C-101B-9397-08002B2CF9AE}" pid="6" name="Date">
    <vt:lpwstr/>
  </property>
  <property fmtid="{D5CDD505-2E9C-101B-9397-08002B2CF9AE}" pid="7" name="PublishingExpirationDate">
    <vt:lpwstr/>
  </property>
  <property fmtid="{D5CDD505-2E9C-101B-9397-08002B2CF9AE}" pid="8" name="PublishingStartDate">
    <vt:lpwstr/>
  </property>
  <property fmtid="{D5CDD505-2E9C-101B-9397-08002B2CF9AE}" pid="9" name="ASBDocumentType">
    <vt:lpwstr>16</vt:lpwstr>
  </property>
  <property fmtid="{D5CDD505-2E9C-101B-9397-08002B2CF9AE}" pid="10" name="ASBDepartment">
    <vt:lpwstr>8</vt:lpwstr>
  </property>
  <property fmtid="{D5CDD505-2E9C-101B-9397-08002B2CF9AE}" pid="11" name="ASBUpdatedDate">
    <vt:lpwstr>2015-08-04T00:00:00Z</vt:lpwstr>
  </property>
  <property fmtid="{D5CDD505-2E9C-101B-9397-08002B2CF9AE}" pid="12" name="ASBTopic">
    <vt:lpwstr>1</vt:lpwstr>
  </property>
  <property fmtid="{D5CDD505-2E9C-101B-9397-08002B2CF9AE}" pid="13" name="ASBProgram">
    <vt:lpwstr>5</vt:lpwstr>
  </property>
  <property fmtid="{D5CDD505-2E9C-101B-9397-08002B2CF9AE}" pid="14" name="Format">
    <vt:lpwstr>PowerPoint</vt:lpwstr>
  </property>
  <property fmtid="{D5CDD505-2E9C-101B-9397-08002B2CF9AE}" pid="15" name="UnswBus_ResourceCategory">
    <vt:lpwstr>78;#AGSM|e641e8a1-99e5-404f-bd7c-35803f4d985d</vt:lpwstr>
  </property>
  <property fmtid="{D5CDD505-2E9C-101B-9397-08002B2CF9AE}" pid="16" name="UnswBus_ResourceType">
    <vt:lpwstr>Template</vt:lpwstr>
  </property>
  <property fmtid="{D5CDD505-2E9C-101B-9397-08002B2CF9AE}" pid="17" name="ContentTypeId">
    <vt:lpwstr>0x01010008768CDC8BD8F24E88688A23E1BBFFD40083F9DB452809BE4E9E961773873B9725</vt:lpwstr>
  </property>
  <property fmtid="{D5CDD505-2E9C-101B-9397-08002B2CF9AE}" pid="18" name="i7e4caf4883549738b3fce866cf588f7">
    <vt:lpwstr>AGSM|e641e8a1-99e5-404f-bd7c-35803f4d985d</vt:lpwstr>
  </property>
  <property fmtid="{D5CDD505-2E9C-101B-9397-08002B2CF9AE}" pid="19" name="TaxCatchAll">
    <vt:lpwstr>78;#AGSM|e641e8a1-99e5-404f-bd7c-35803f4d985d</vt:lpwstr>
  </property>
  <property fmtid="{D5CDD505-2E9C-101B-9397-08002B2CF9AE}" pid="20" name="l106d6d0667840b48999320499b4dd29">
    <vt:lpwstr/>
  </property>
  <property fmtid="{D5CDD505-2E9C-101B-9397-08002B2CF9AE}" pid="21" name="UnswBus_EnterpriseKeywords">
    <vt:lpwstr/>
  </property>
  <property fmtid="{D5CDD505-2E9C-101B-9397-08002B2CF9AE}" pid="22" name="cfdce602ab9848b4bf80c62eae0cddb3">
    <vt:lpwstr/>
  </property>
  <property fmtid="{D5CDD505-2E9C-101B-9397-08002B2CF9AE}" pid="23" name="UnswBus_SchoolUnit">
    <vt:lpwstr/>
  </property>
  <property fmtid="{D5CDD505-2E9C-101B-9397-08002B2CF9AE}" pid="24" name="UnswBus_Description">
    <vt:lpwstr>Branded templates produced by the UNSW Business School Marketing team</vt:lpwstr>
  </property>
</Properties>
</file>